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9260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def: SUBMITSMPCI Failure on EJOURNEYV5 PROMO</a:t>
            </a:r>
          </a:p>
          <a:p>
            <a:pPr>
              <a:defRPr sz="900"/>
            </a:pPr>
            <a:r>
              <a:t>     Error def:  To be populated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0" y="38404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FATAL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Provision of promotion service option failed.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